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ED7980"/>
    <a:srgbClr val="89CCCC"/>
    <a:srgbClr val="B4C3E4"/>
    <a:srgbClr val="444444"/>
    <a:srgbClr val="C4E5E6"/>
    <a:srgbClr val="A7DDE0"/>
    <a:srgbClr val="F0F0E0"/>
    <a:srgbClr val="D09B49"/>
    <a:srgbClr val="FAFA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404" autoAdjust="0"/>
  </p:normalViewPr>
  <p:slideViewPr>
    <p:cSldViewPr snapToGrid="0">
      <p:cViewPr varScale="1">
        <p:scale>
          <a:sx n="74" d="100"/>
          <a:sy n="74" d="100"/>
        </p:scale>
        <p:origin x="90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タイトル スライド">
    <p:bg>
      <p:bgPr>
        <a:solidFill>
          <a:srgbClr val="F0F0E0"/>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7434EC87-CEDF-3854-0AF1-A7617E87CE9F}"/>
              </a:ext>
            </a:extLst>
          </p:cNvPr>
          <p:cNvSpPr>
            <a:spLocks noGrp="1"/>
          </p:cNvSpPr>
          <p:nvPr>
            <p:ph type="title"/>
          </p:nvPr>
        </p:nvSpPr>
        <p:spPr>
          <a:xfrm>
            <a:off x="316972" y="128061"/>
            <a:ext cx="8543925" cy="439206"/>
          </a:xfrm>
        </p:spPr>
        <p:txBody>
          <a:bodyPr>
            <a:normAutofit/>
          </a:bodyPr>
          <a:lstStyle>
            <a:lvl1pPr>
              <a:defRPr sz="1800" b="1">
                <a:solidFill>
                  <a:srgbClr val="444444"/>
                </a:solidFill>
                <a:latin typeface="BIZ UDPゴシック" panose="020B0400000000000000" pitchFamily="50" charset="-128"/>
                <a:ea typeface="BIZ UDPゴシック" panose="020B0400000000000000" pitchFamily="50" charset="-128"/>
              </a:defRPr>
            </a:lvl1pPr>
          </a:lstStyle>
          <a:p>
            <a:r>
              <a:rPr lang="ja-JP" altLang="en-US" dirty="0"/>
              <a:t>マスター タイトルの書式設定</a:t>
            </a:r>
            <a:endParaRPr lang="en-US" dirty="0"/>
          </a:p>
        </p:txBody>
      </p:sp>
      <p:cxnSp>
        <p:nvCxnSpPr>
          <p:cNvPr id="9" name="直線コネクタ 8">
            <a:extLst>
              <a:ext uri="{FF2B5EF4-FFF2-40B4-BE49-F238E27FC236}">
                <a16:creationId xmlns:a16="http://schemas.microsoft.com/office/drawing/2014/main" id="{63183349-D3C0-B524-C565-AE2FF5389458}"/>
              </a:ext>
            </a:extLst>
          </p:cNvPr>
          <p:cNvCxnSpPr>
            <a:cxnSpLocks/>
          </p:cNvCxnSpPr>
          <p:nvPr userDrawn="1"/>
        </p:nvCxnSpPr>
        <p:spPr>
          <a:xfrm flipV="1">
            <a:off x="0" y="618069"/>
            <a:ext cx="9906000" cy="8466"/>
          </a:xfrm>
          <a:prstGeom prst="line">
            <a:avLst/>
          </a:prstGeom>
          <a:ln>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5" name="テキスト ボックス 14">
            <a:extLst>
              <a:ext uri="{FF2B5EF4-FFF2-40B4-BE49-F238E27FC236}">
                <a16:creationId xmlns:a16="http://schemas.microsoft.com/office/drawing/2014/main" id="{D4942F25-B59C-B701-289F-604297336CC7}"/>
              </a:ext>
            </a:extLst>
          </p:cNvPr>
          <p:cNvSpPr txBox="1"/>
          <p:nvPr userDrawn="1"/>
        </p:nvSpPr>
        <p:spPr>
          <a:xfrm>
            <a:off x="8443384" y="479988"/>
            <a:ext cx="1384300" cy="153888"/>
          </a:xfrm>
          <a:prstGeom prst="rect">
            <a:avLst/>
          </a:prstGeom>
          <a:noFill/>
        </p:spPr>
        <p:txBody>
          <a:bodyPr wrap="square">
            <a:spAutoFit/>
          </a:bodyPr>
          <a:lstStyle/>
          <a:p>
            <a:pPr algn="ctr"/>
            <a:r>
              <a:rPr lang="en-US" altLang="ja-JP" sz="400" dirty="0">
                <a:solidFill>
                  <a:schemeClr val="tx1"/>
                </a:solidFill>
              </a:rPr>
              <a:t>Copyright © Mie Prefecture. All Rights Reserved.</a:t>
            </a:r>
            <a:endParaRPr lang="ja-JP" altLang="en-US" sz="400" dirty="0">
              <a:solidFill>
                <a:schemeClr val="tx1"/>
              </a:solidFill>
            </a:endParaRPr>
          </a:p>
        </p:txBody>
      </p:sp>
      <p:pic>
        <p:nvPicPr>
          <p:cNvPr id="17" name="図 16">
            <a:extLst>
              <a:ext uri="{FF2B5EF4-FFF2-40B4-BE49-F238E27FC236}">
                <a16:creationId xmlns:a16="http://schemas.microsoft.com/office/drawing/2014/main" id="{EF33565D-CCA3-CFD5-A8D3-2A41B385CB1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38634" y="58748"/>
            <a:ext cx="1145644" cy="439164"/>
          </a:xfrm>
          <a:prstGeom prst="rect">
            <a:avLst/>
          </a:prstGeom>
        </p:spPr>
      </p:pic>
      <p:sp>
        <p:nvSpPr>
          <p:cNvPr id="22" name="Text Placeholder 3">
            <a:extLst>
              <a:ext uri="{FF2B5EF4-FFF2-40B4-BE49-F238E27FC236}">
                <a16:creationId xmlns:a16="http://schemas.microsoft.com/office/drawing/2014/main" id="{A44B7C84-FD68-6B67-C389-7509FB57334A}"/>
              </a:ext>
            </a:extLst>
          </p:cNvPr>
          <p:cNvSpPr>
            <a:spLocks noGrp="1"/>
          </p:cNvSpPr>
          <p:nvPr>
            <p:ph type="body" sz="half" idx="2"/>
          </p:nvPr>
        </p:nvSpPr>
        <p:spPr>
          <a:xfrm>
            <a:off x="553924" y="772428"/>
            <a:ext cx="8798152" cy="903527"/>
          </a:xfrm>
        </p:spPr>
        <p:txBody>
          <a:bodyPr>
            <a:normAutofit/>
          </a:bodyPr>
          <a:lstStyle>
            <a:lvl1pPr marL="0" indent="0">
              <a:lnSpc>
                <a:spcPct val="150000"/>
              </a:lnSpc>
              <a:buNone/>
              <a:defRPr sz="1400">
                <a:solidFill>
                  <a:srgbClr val="444444"/>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dirty="0"/>
              <a:t>マスター テキストの書式設定</a:t>
            </a:r>
          </a:p>
        </p:txBody>
      </p:sp>
    </p:spTree>
    <p:extLst>
      <p:ext uri="{BB962C8B-B14F-4D97-AF65-F5344CB8AC3E}">
        <p14:creationId xmlns:p14="http://schemas.microsoft.com/office/powerpoint/2010/main" val="4213667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3036735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22006280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350133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2141072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1362830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249939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1860931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7" name="Date Placeholder 6"/>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2300337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811406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404700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1371596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4041238383"/>
      </p:ext>
    </p:extLst>
  </p:cSld>
  <p:clrMap bg1="lt1" tx1="dk1" bg2="lt2" tx2="dk2" accent1="accent1" accent2="accent2" accent3="accent3" accent4="accent4" accent5="accent5" accent6="accent6" hlink="hlink" folHlink="folHlink"/>
  <p:sldLayoutIdLst>
    <p:sldLayoutId id="2147483672"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5CFEE-B9D6-A36B-3D31-2D877F09C0C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CA4B195-CFA0-8650-6A2C-F3CB3663D7DB}"/>
              </a:ext>
            </a:extLst>
          </p:cNvPr>
          <p:cNvSpPr>
            <a:spLocks noGrp="1"/>
          </p:cNvSpPr>
          <p:nvPr>
            <p:ph type="title"/>
          </p:nvPr>
        </p:nvSpPr>
        <p:spPr/>
        <p:txBody>
          <a:bodyPr/>
          <a:lstStyle/>
          <a:p>
            <a:r>
              <a:rPr lang="ja-JP" altLang="en-US" dirty="0"/>
              <a:t>三重ならではの歴史学習　</a:t>
            </a:r>
            <a:r>
              <a:rPr lang="en-US" altLang="ja-JP" dirty="0"/>
              <a:t>2</a:t>
            </a:r>
            <a:r>
              <a:rPr lang="ja-JP" altLang="en-US" dirty="0"/>
              <a:t>泊</a:t>
            </a:r>
            <a:r>
              <a:rPr lang="en-US" altLang="ja-JP" dirty="0"/>
              <a:t>3</a:t>
            </a:r>
            <a:r>
              <a:rPr lang="ja-JP" altLang="en-US" dirty="0"/>
              <a:t>日</a:t>
            </a:r>
            <a:endParaRPr kumimoji="1" lang="ja-JP" altLang="en-US" dirty="0"/>
          </a:p>
        </p:txBody>
      </p:sp>
      <p:sp>
        <p:nvSpPr>
          <p:cNvPr id="3" name="テキスト プレースホルダー 2">
            <a:extLst>
              <a:ext uri="{FF2B5EF4-FFF2-40B4-BE49-F238E27FC236}">
                <a16:creationId xmlns:a16="http://schemas.microsoft.com/office/drawing/2014/main" id="{C8D0812C-B2CF-4790-F3DA-72464490A1F2}"/>
              </a:ext>
            </a:extLst>
          </p:cNvPr>
          <p:cNvSpPr>
            <a:spLocks noGrp="1"/>
          </p:cNvSpPr>
          <p:nvPr>
            <p:ph type="body" sz="half" idx="2"/>
          </p:nvPr>
        </p:nvSpPr>
        <p:spPr>
          <a:xfrm>
            <a:off x="553924" y="676178"/>
            <a:ext cx="8798152" cy="817167"/>
          </a:xfrm>
        </p:spPr>
        <p:txBody>
          <a:bodyPr>
            <a:normAutofit/>
          </a:bodyPr>
          <a:lstStyle/>
          <a:p>
            <a:r>
              <a:rPr kumimoji="1" lang="ja-JP" altLang="en-US" dirty="0"/>
              <a:t>忍者や真珠、海女といった三重ならではの歴史・文化や、平安時代の文化・斎王の歴史、日本固有の文化（国学）等が体験できるコースです。また、実際に真珠を取り出す体験や海女さんとも触れ合うことができます。</a:t>
            </a:r>
          </a:p>
        </p:txBody>
      </p:sp>
      <p:graphicFrame>
        <p:nvGraphicFramePr>
          <p:cNvPr id="28" name="表 27">
            <a:extLst>
              <a:ext uri="{FF2B5EF4-FFF2-40B4-BE49-F238E27FC236}">
                <a16:creationId xmlns:a16="http://schemas.microsoft.com/office/drawing/2014/main" id="{78AF21CB-5F34-B3A2-2DF6-B54FE6061545}"/>
              </a:ext>
            </a:extLst>
          </p:cNvPr>
          <p:cNvGraphicFramePr>
            <a:graphicFrameLocks noGrp="1"/>
          </p:cNvGraphicFramePr>
          <p:nvPr>
            <p:extLst>
              <p:ext uri="{D42A27DB-BD31-4B8C-83A1-F6EECF244321}">
                <p14:modId xmlns:p14="http://schemas.microsoft.com/office/powerpoint/2010/main" val="3813241074"/>
              </p:ext>
            </p:extLst>
          </p:nvPr>
        </p:nvGraphicFramePr>
        <p:xfrm>
          <a:off x="251146" y="1434417"/>
          <a:ext cx="9513775" cy="731520"/>
        </p:xfrm>
        <a:graphic>
          <a:graphicData uri="http://schemas.openxmlformats.org/drawingml/2006/table">
            <a:tbl>
              <a:tblPr firstRow="1" bandRow="1">
                <a:tableStyleId>{5C22544A-7EE6-4342-B048-85BDC9FD1C3A}</a:tableStyleId>
              </a:tblPr>
              <a:tblGrid>
                <a:gridCol w="769088">
                  <a:extLst>
                    <a:ext uri="{9D8B030D-6E8A-4147-A177-3AD203B41FA5}">
                      <a16:colId xmlns:a16="http://schemas.microsoft.com/office/drawing/2014/main" val="3969185250"/>
                    </a:ext>
                  </a:extLst>
                </a:gridCol>
                <a:gridCol w="4180062">
                  <a:extLst>
                    <a:ext uri="{9D8B030D-6E8A-4147-A177-3AD203B41FA5}">
                      <a16:colId xmlns:a16="http://schemas.microsoft.com/office/drawing/2014/main" val="994702396"/>
                    </a:ext>
                  </a:extLst>
                </a:gridCol>
                <a:gridCol w="4564625">
                  <a:extLst>
                    <a:ext uri="{9D8B030D-6E8A-4147-A177-3AD203B41FA5}">
                      <a16:colId xmlns:a16="http://schemas.microsoft.com/office/drawing/2014/main" val="1667600408"/>
                    </a:ext>
                  </a:extLst>
                </a:gridCol>
              </a:tblGrid>
              <a:tr h="158451">
                <a:tc>
                  <a:txBody>
                    <a:bodyPr/>
                    <a:lstStyle/>
                    <a:p>
                      <a:pPr algn="ctr"/>
                      <a:r>
                        <a:rPr kumimoji="1" lang="ja-JP" altLang="en-US" sz="1200" dirty="0"/>
                        <a:t>行程</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ED7980"/>
                    </a:solidFill>
                  </a:tcPr>
                </a:tc>
                <a:tc>
                  <a:txBody>
                    <a:bodyPr/>
                    <a:lstStyle/>
                    <a:p>
                      <a:pPr algn="ctr"/>
                      <a:r>
                        <a:rPr kumimoji="1" lang="ja-JP" altLang="en-US" sz="1200" dirty="0"/>
                        <a:t>エリア</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ED7980"/>
                    </a:solidFill>
                  </a:tcPr>
                </a:tc>
                <a:tc>
                  <a:txBody>
                    <a:bodyPr/>
                    <a:lstStyle/>
                    <a:p>
                      <a:pPr algn="ctr"/>
                      <a:r>
                        <a:rPr kumimoji="1" lang="ja-JP" altLang="en-US" sz="1200" dirty="0"/>
                        <a:t>体験プログラム</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ED7980"/>
                    </a:solidFill>
                  </a:tcPr>
                </a:tc>
                <a:extLst>
                  <a:ext uri="{0D108BD9-81ED-4DB2-BD59-A6C34878D82A}">
                    <a16:rowId xmlns:a16="http://schemas.microsoft.com/office/drawing/2014/main" val="1311661197"/>
                  </a:ext>
                </a:extLst>
              </a:tr>
              <a:tr h="370840">
                <a:tc>
                  <a:txBody>
                    <a:bodyPr/>
                    <a:lstStyle/>
                    <a:p>
                      <a:pPr algn="ctr"/>
                      <a:r>
                        <a:rPr kumimoji="1" lang="en-US" altLang="ja-JP" sz="1200" dirty="0">
                          <a:solidFill>
                            <a:srgbClr val="444444"/>
                          </a:solidFill>
                        </a:rPr>
                        <a:t>2</a:t>
                      </a:r>
                      <a:r>
                        <a:rPr kumimoji="1" lang="ja-JP" altLang="en-US" sz="1200" dirty="0">
                          <a:solidFill>
                            <a:srgbClr val="444444"/>
                          </a:solidFill>
                        </a:rPr>
                        <a:t>泊</a:t>
                      </a:r>
                      <a:r>
                        <a:rPr kumimoji="1" lang="en-US" altLang="ja-JP" sz="1200" dirty="0">
                          <a:solidFill>
                            <a:srgbClr val="444444"/>
                          </a:solidFill>
                        </a:rPr>
                        <a:t>3</a:t>
                      </a:r>
                      <a:r>
                        <a:rPr kumimoji="1" lang="ja-JP" altLang="en-US" sz="1200" dirty="0">
                          <a:solidFill>
                            <a:srgbClr val="444444"/>
                          </a:solidFill>
                        </a:rPr>
                        <a:t>日</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tc>
                  <a:txBody>
                    <a:bodyPr/>
                    <a:lstStyle/>
                    <a:p>
                      <a:pPr algn="ctr"/>
                      <a:r>
                        <a:rPr kumimoji="1" lang="zh-TW" altLang="en-US" sz="1200" dirty="0">
                          <a:solidFill>
                            <a:srgbClr val="444444"/>
                          </a:solidFill>
                        </a:rPr>
                        <a:t>伊賀</a:t>
                      </a:r>
                      <a:r>
                        <a:rPr kumimoji="1" lang="ja-JP" altLang="en-US" sz="1200" dirty="0">
                          <a:solidFill>
                            <a:srgbClr val="444444"/>
                          </a:solidFill>
                        </a:rPr>
                        <a:t>（伊賀市）</a:t>
                      </a:r>
                      <a:r>
                        <a:rPr kumimoji="1" lang="zh-TW" altLang="en-US" sz="1200" dirty="0">
                          <a:solidFill>
                            <a:srgbClr val="444444"/>
                          </a:solidFill>
                        </a:rPr>
                        <a:t>→中南勢</a:t>
                      </a:r>
                      <a:r>
                        <a:rPr kumimoji="1" lang="ja-JP" altLang="en-US" sz="1200" dirty="0">
                          <a:solidFill>
                            <a:srgbClr val="444444"/>
                          </a:solidFill>
                        </a:rPr>
                        <a:t>（松阪市・明和町）</a:t>
                      </a:r>
                      <a:r>
                        <a:rPr kumimoji="1" lang="zh-TW" altLang="en-US" sz="1200" dirty="0">
                          <a:solidFill>
                            <a:srgbClr val="444444"/>
                          </a:solidFill>
                        </a:rPr>
                        <a:t>→伊勢志摩</a:t>
                      </a:r>
                      <a:r>
                        <a:rPr kumimoji="1" lang="ja-JP" altLang="en-US" sz="1200" dirty="0">
                          <a:solidFill>
                            <a:srgbClr val="444444"/>
                          </a:solidFill>
                        </a:rPr>
                        <a:t>（伊勢市・鳥羽市）</a:t>
                      </a:r>
                      <a:endParaRPr kumimoji="1" lang="en-US" altLang="zh-TW" sz="1200" dirty="0">
                        <a:solidFill>
                          <a:srgbClr val="444444"/>
                        </a:solidFill>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tc>
                  <a:txBody>
                    <a:bodyPr/>
                    <a:lstStyle/>
                    <a:p>
                      <a:pPr algn="ctr"/>
                      <a:r>
                        <a:rPr kumimoji="1" lang="ja-JP" altLang="en-US" sz="1200" dirty="0">
                          <a:solidFill>
                            <a:srgbClr val="444444"/>
                          </a:solidFill>
                        </a:rPr>
                        <a:t>忍者・国学・斎宮・真珠・海女文化・伊勢神宮の歴史学習</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extLst>
                  <a:ext uri="{0D108BD9-81ED-4DB2-BD59-A6C34878D82A}">
                    <a16:rowId xmlns:a16="http://schemas.microsoft.com/office/drawing/2014/main" val="1603179919"/>
                  </a:ext>
                </a:extLst>
              </a:tr>
            </a:tbl>
          </a:graphicData>
        </a:graphic>
      </p:graphicFrame>
      <p:graphicFrame>
        <p:nvGraphicFramePr>
          <p:cNvPr id="10" name="表 9">
            <a:extLst>
              <a:ext uri="{FF2B5EF4-FFF2-40B4-BE49-F238E27FC236}">
                <a16:creationId xmlns:a16="http://schemas.microsoft.com/office/drawing/2014/main" id="{72B7E41E-07F6-0E5A-9120-8465FDC552B5}"/>
              </a:ext>
            </a:extLst>
          </p:cNvPr>
          <p:cNvGraphicFramePr>
            <a:graphicFrameLocks noGrp="1"/>
          </p:cNvGraphicFramePr>
          <p:nvPr>
            <p:extLst>
              <p:ext uri="{D42A27DB-BD31-4B8C-83A1-F6EECF244321}">
                <p14:modId xmlns:p14="http://schemas.microsoft.com/office/powerpoint/2010/main" val="103365901"/>
              </p:ext>
            </p:extLst>
          </p:nvPr>
        </p:nvGraphicFramePr>
        <p:xfrm>
          <a:off x="251146" y="2379845"/>
          <a:ext cx="9527561" cy="2900553"/>
        </p:xfrm>
        <a:graphic>
          <a:graphicData uri="http://schemas.openxmlformats.org/drawingml/2006/table">
            <a:tbl>
              <a:tblPr firstRow="1" bandRow="1">
                <a:tableStyleId>{5C22544A-7EE6-4342-B048-85BDC9FD1C3A}</a:tableStyleId>
              </a:tblPr>
              <a:tblGrid>
                <a:gridCol w="597392">
                  <a:extLst>
                    <a:ext uri="{9D8B030D-6E8A-4147-A177-3AD203B41FA5}">
                      <a16:colId xmlns:a16="http://schemas.microsoft.com/office/drawing/2014/main" val="1225636619"/>
                    </a:ext>
                  </a:extLst>
                </a:gridCol>
                <a:gridCol w="8930169">
                  <a:extLst>
                    <a:ext uri="{9D8B030D-6E8A-4147-A177-3AD203B41FA5}">
                      <a16:colId xmlns:a16="http://schemas.microsoft.com/office/drawing/2014/main" val="69857441"/>
                    </a:ext>
                  </a:extLst>
                </a:gridCol>
              </a:tblGrid>
              <a:tr h="19367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bg1"/>
                          </a:solidFill>
                          <a:latin typeface="+mn-ea"/>
                          <a:ea typeface="+mn-ea"/>
                        </a:rPr>
                        <a:t>日次</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50000"/>
                      </a:schemeClr>
                    </a:solidFill>
                  </a:tcPr>
                </a:tc>
                <a:tc>
                  <a:txBody>
                    <a:bodyPr/>
                    <a:lstStyle/>
                    <a:p>
                      <a:pPr marL="0" marR="0" lvl="0" indent="0" algn="ctr" defTabSz="990570" rtl="0" eaLnBrk="1" fontAlgn="auto" latinLnBrk="0" hangingPunct="1">
                        <a:lnSpc>
                          <a:spcPct val="100000"/>
                        </a:lnSpc>
                        <a:spcBef>
                          <a:spcPct val="20000"/>
                        </a:spcBef>
                        <a:spcAft>
                          <a:spcPts val="0"/>
                        </a:spcAft>
                        <a:buClrTx/>
                        <a:buSzTx/>
                        <a:buFontTx/>
                        <a:buNone/>
                        <a:tabLst/>
                        <a:defRPr/>
                      </a:pPr>
                      <a:r>
                        <a:rPr lang="ja-JP" altLang="en-US" sz="1200" b="0" dirty="0">
                          <a:solidFill>
                            <a:schemeClr val="bg1"/>
                          </a:solidFill>
                          <a:latin typeface="+mn-ea"/>
                          <a:ea typeface="+mn-ea"/>
                        </a:rPr>
                        <a:t>行程</a:t>
                      </a:r>
                      <a:endParaRPr lang="en-US" altLang="ja-JP" sz="1200" b="0" dirty="0">
                        <a:solidFill>
                          <a:schemeClr val="bg1"/>
                        </a:solidFill>
                        <a:latin typeface="+mn-ea"/>
                        <a:ea typeface="+mn-ea"/>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654952722"/>
                  </a:ext>
                </a:extLst>
              </a:tr>
              <a:tr h="370840">
                <a:tc>
                  <a:txBody>
                    <a:bodyPr/>
                    <a:lstStyle/>
                    <a:p>
                      <a:pPr marL="0" marR="0" lvl="0" indent="0" algn="ctr" defTabSz="914400" rtl="0" eaLnBrk="1" fontAlgn="auto" latinLnBrk="0" hangingPunct="1">
                        <a:lnSpc>
                          <a:spcPct val="200000"/>
                        </a:lnSpc>
                        <a:spcBef>
                          <a:spcPts val="0"/>
                        </a:spcBef>
                        <a:spcAft>
                          <a:spcPts val="0"/>
                        </a:spcAft>
                        <a:buClrTx/>
                        <a:buSzTx/>
                        <a:buFontTx/>
                        <a:buNone/>
                        <a:tabLst/>
                        <a:defRPr/>
                      </a:pPr>
                      <a:r>
                        <a:rPr kumimoji="1" lang="en-US" altLang="ja-JP" sz="1200" dirty="0">
                          <a:solidFill>
                            <a:srgbClr val="444444"/>
                          </a:solidFill>
                          <a:latin typeface="+mn-ea"/>
                          <a:ea typeface="+mn-ea"/>
                        </a:rPr>
                        <a:t>1</a:t>
                      </a:r>
                      <a:endParaRPr kumimoji="1" lang="ja-JP" altLang="en-US" sz="1200" dirty="0">
                        <a:solidFill>
                          <a:srgbClr val="444444"/>
                        </a:solidFill>
                        <a:latin typeface="+mn-ea"/>
                        <a:ea typeface="+mn-ea"/>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tc>
                  <a:txBody>
                    <a:bodyPr/>
                    <a:lstStyle/>
                    <a:p>
                      <a:pPr marL="0" marR="0" lvl="0" indent="0" algn="l" defTabSz="990570" rtl="0" eaLnBrk="1" fontAlgn="auto" latinLnBrk="0" hangingPunct="1">
                        <a:lnSpc>
                          <a:spcPct val="200000"/>
                        </a:lnSpc>
                        <a:spcBef>
                          <a:spcPct val="20000"/>
                        </a:spcBef>
                        <a:spcAft>
                          <a:spcPts val="0"/>
                        </a:spcAft>
                        <a:buClrTx/>
                        <a:buSzTx/>
                        <a:buFontTx/>
                        <a:buNone/>
                        <a:tabLst/>
                        <a:defRPr/>
                      </a:pPr>
                      <a:r>
                        <a:rPr lang="ja-JP" altLang="en-US" sz="1200" b="0" dirty="0">
                          <a:solidFill>
                            <a:srgbClr val="444444"/>
                          </a:solidFill>
                          <a:latin typeface="+mn-ea"/>
                          <a:ea typeface="+mn-ea"/>
                        </a:rPr>
                        <a:t>各地＝＝だんじり会館・伊賀流忍者博物館・伊賀上野城（見学） </a:t>
                      </a:r>
                      <a:r>
                        <a:rPr lang="ja-JP" altLang="en-US" sz="1200" b="0" dirty="0">
                          <a:solidFill>
                            <a:srgbClr val="444444"/>
                          </a:solidFill>
                          <a:highlight>
                            <a:srgbClr val="FFFF00"/>
                          </a:highlight>
                          <a:latin typeface="+mn-ea"/>
                          <a:ea typeface="+mn-ea"/>
                        </a:rPr>
                        <a:t>＊</a:t>
                      </a:r>
                      <a:r>
                        <a:rPr kumimoji="1" lang="ja-JP" altLang="en-US" sz="1200" b="0" kern="1200" dirty="0">
                          <a:solidFill>
                            <a:srgbClr val="444444"/>
                          </a:solidFill>
                          <a:highlight>
                            <a:srgbClr val="FFFF00"/>
                          </a:highlight>
                          <a:latin typeface="+mn-ea"/>
                          <a:ea typeface="+mn-ea"/>
                          <a:cs typeface="+mn-cs"/>
                        </a:rPr>
                        <a:t>忍者の歴史を学ぶ</a:t>
                      </a:r>
                      <a:r>
                        <a:rPr lang="en-US" altLang="ja-JP" sz="1200" b="0" dirty="0">
                          <a:solidFill>
                            <a:srgbClr val="444444"/>
                          </a:solidFill>
                          <a:latin typeface="+mn-ea"/>
                          <a:ea typeface="+mn-ea"/>
                        </a:rPr>
                        <a:t>【</a:t>
                      </a:r>
                      <a:r>
                        <a:rPr lang="ja-JP" altLang="en-US" sz="1200" b="0" dirty="0">
                          <a:solidFill>
                            <a:srgbClr val="444444"/>
                          </a:solidFill>
                          <a:latin typeface="+mn-ea"/>
                          <a:ea typeface="+mn-ea"/>
                        </a:rPr>
                        <a:t>約</a:t>
                      </a:r>
                      <a:r>
                        <a:rPr lang="en-US" altLang="ja-JP" sz="1200" b="0" dirty="0">
                          <a:solidFill>
                            <a:srgbClr val="444444"/>
                          </a:solidFill>
                          <a:latin typeface="+mn-ea"/>
                          <a:ea typeface="+mn-ea"/>
                        </a:rPr>
                        <a:t>120</a:t>
                      </a:r>
                      <a:r>
                        <a:rPr lang="ja-JP" altLang="en-US" sz="1200" b="0" dirty="0">
                          <a:solidFill>
                            <a:srgbClr val="444444"/>
                          </a:solidFill>
                          <a:latin typeface="+mn-ea"/>
                          <a:ea typeface="+mn-ea"/>
                        </a:rPr>
                        <a:t>分</a:t>
                      </a:r>
                      <a:r>
                        <a:rPr lang="en-US" altLang="ja-JP" sz="1200" b="0" dirty="0">
                          <a:solidFill>
                            <a:srgbClr val="444444"/>
                          </a:solidFill>
                          <a:latin typeface="+mn-ea"/>
                          <a:ea typeface="+mn-ea"/>
                        </a:rPr>
                        <a:t>】</a:t>
                      </a:r>
                      <a:r>
                        <a:rPr lang="ja-JP" altLang="en-US" sz="1200" b="0" dirty="0">
                          <a:solidFill>
                            <a:srgbClr val="444444"/>
                          </a:solidFill>
                          <a:latin typeface="+mn-ea"/>
                          <a:ea typeface="+mn-ea"/>
                        </a:rPr>
                        <a:t>＝＝＜約</a:t>
                      </a:r>
                      <a:r>
                        <a:rPr lang="en-US" altLang="ja-JP" sz="1200" b="0" dirty="0">
                          <a:solidFill>
                            <a:srgbClr val="444444"/>
                          </a:solidFill>
                          <a:latin typeface="+mn-ea"/>
                          <a:ea typeface="+mn-ea"/>
                        </a:rPr>
                        <a:t>20</a:t>
                      </a:r>
                      <a:r>
                        <a:rPr lang="ja-JP" altLang="en-US" sz="1200" b="0" dirty="0">
                          <a:solidFill>
                            <a:srgbClr val="444444"/>
                          </a:solidFill>
                          <a:latin typeface="+mn-ea"/>
                          <a:ea typeface="+mn-ea"/>
                        </a:rPr>
                        <a:t>分＞＝＝伊賀市内（昼食）</a:t>
                      </a:r>
                      <a:r>
                        <a:rPr lang="en-US" altLang="ja-JP" sz="1200" b="0" dirty="0">
                          <a:solidFill>
                            <a:srgbClr val="444444"/>
                          </a:solidFill>
                          <a:latin typeface="+mn-ea"/>
                          <a:ea typeface="+mn-ea"/>
                        </a:rPr>
                        <a:t>【</a:t>
                      </a:r>
                      <a:r>
                        <a:rPr lang="ja-JP" altLang="en-US" sz="1200" b="0" dirty="0">
                          <a:solidFill>
                            <a:srgbClr val="444444"/>
                          </a:solidFill>
                          <a:latin typeface="+mn-ea"/>
                          <a:ea typeface="+mn-ea"/>
                        </a:rPr>
                        <a:t>約</a:t>
                      </a:r>
                      <a:r>
                        <a:rPr lang="en-US" altLang="ja-JP" sz="1200" b="0" dirty="0">
                          <a:solidFill>
                            <a:srgbClr val="444444"/>
                          </a:solidFill>
                          <a:latin typeface="+mn-ea"/>
                          <a:ea typeface="+mn-ea"/>
                        </a:rPr>
                        <a:t>60</a:t>
                      </a:r>
                      <a:r>
                        <a:rPr lang="ja-JP" altLang="en-US" sz="1200" b="0" dirty="0">
                          <a:solidFill>
                            <a:srgbClr val="444444"/>
                          </a:solidFill>
                          <a:latin typeface="+mn-ea"/>
                          <a:ea typeface="+mn-ea"/>
                        </a:rPr>
                        <a:t>分</a:t>
                      </a:r>
                      <a:r>
                        <a:rPr lang="en-US" altLang="ja-JP" sz="1200" b="0" dirty="0">
                          <a:solidFill>
                            <a:srgbClr val="444444"/>
                          </a:solidFill>
                          <a:latin typeface="+mn-ea"/>
                          <a:ea typeface="+mn-ea"/>
                        </a:rPr>
                        <a:t>】</a:t>
                      </a:r>
                      <a:r>
                        <a:rPr lang="ja-JP" altLang="en-US" sz="1200" b="0" dirty="0">
                          <a:solidFill>
                            <a:srgbClr val="444444"/>
                          </a:solidFill>
                          <a:latin typeface="+mn-ea"/>
                          <a:ea typeface="+mn-ea"/>
                        </a:rPr>
                        <a:t>＝＝＜約</a:t>
                      </a:r>
                      <a:r>
                        <a:rPr lang="en-US" altLang="ja-JP" sz="1200" b="0" dirty="0">
                          <a:solidFill>
                            <a:srgbClr val="444444"/>
                          </a:solidFill>
                          <a:latin typeface="+mn-ea"/>
                          <a:ea typeface="+mn-ea"/>
                        </a:rPr>
                        <a:t>50</a:t>
                      </a:r>
                      <a:r>
                        <a:rPr lang="ja-JP" altLang="en-US" sz="1200" b="0" dirty="0">
                          <a:solidFill>
                            <a:srgbClr val="444444"/>
                          </a:solidFill>
                          <a:latin typeface="+mn-ea"/>
                          <a:ea typeface="+mn-ea"/>
                        </a:rPr>
                        <a:t>分＞</a:t>
                      </a:r>
                      <a:r>
                        <a:rPr kumimoji="1" lang="ja-JP" altLang="en-US" sz="1200" b="0" kern="1200" dirty="0">
                          <a:solidFill>
                            <a:srgbClr val="444444"/>
                          </a:solidFill>
                          <a:latin typeface="+mn-ea"/>
                          <a:ea typeface="+mn-ea"/>
                          <a:cs typeface="+mn-cs"/>
                        </a:rPr>
                        <a:t>＝＝松坂</a:t>
                      </a:r>
                      <a:r>
                        <a:rPr lang="ja-JP" altLang="en-US" sz="1200" b="0" dirty="0">
                          <a:solidFill>
                            <a:srgbClr val="444444"/>
                          </a:solidFill>
                          <a:latin typeface="+mn-ea"/>
                          <a:ea typeface="+mn-ea"/>
                        </a:rPr>
                        <a:t>城跡・・・本居宣長記念館・・・御城番屋敷散策 </a:t>
                      </a:r>
                      <a:r>
                        <a:rPr lang="ja-JP" altLang="en-US" sz="1200" b="0" dirty="0">
                          <a:solidFill>
                            <a:srgbClr val="444444"/>
                          </a:solidFill>
                          <a:highlight>
                            <a:srgbClr val="FFFF00"/>
                          </a:highlight>
                          <a:latin typeface="+mn-ea"/>
                          <a:ea typeface="+mn-ea"/>
                        </a:rPr>
                        <a:t>＊日本固有の文化（国学）、武士の生活を学ぶ</a:t>
                      </a:r>
                      <a:r>
                        <a:rPr lang="en-US" altLang="ja-JP" sz="1200" b="0" dirty="0">
                          <a:solidFill>
                            <a:srgbClr val="444444"/>
                          </a:solidFill>
                          <a:latin typeface="+mn-ea"/>
                          <a:ea typeface="+mn-ea"/>
                        </a:rPr>
                        <a:t>【</a:t>
                      </a:r>
                      <a:r>
                        <a:rPr lang="ja-JP" altLang="en-US" sz="1200" b="0" dirty="0">
                          <a:solidFill>
                            <a:srgbClr val="444444"/>
                          </a:solidFill>
                          <a:latin typeface="+mn-ea"/>
                          <a:ea typeface="+mn-ea"/>
                        </a:rPr>
                        <a:t>約</a:t>
                      </a:r>
                      <a:r>
                        <a:rPr lang="en-US" altLang="ja-JP" sz="1200" b="0" dirty="0">
                          <a:solidFill>
                            <a:srgbClr val="444444"/>
                          </a:solidFill>
                          <a:latin typeface="+mn-ea"/>
                          <a:ea typeface="+mn-ea"/>
                        </a:rPr>
                        <a:t>80</a:t>
                      </a:r>
                      <a:r>
                        <a:rPr lang="ja-JP" altLang="en-US" sz="1200" b="0" dirty="0">
                          <a:solidFill>
                            <a:srgbClr val="444444"/>
                          </a:solidFill>
                          <a:latin typeface="+mn-ea"/>
                          <a:ea typeface="+mn-ea"/>
                        </a:rPr>
                        <a:t>分</a:t>
                      </a:r>
                      <a:r>
                        <a:rPr lang="en-US" altLang="ja-JP" sz="1200" b="0" dirty="0">
                          <a:solidFill>
                            <a:srgbClr val="444444"/>
                          </a:solidFill>
                          <a:latin typeface="+mn-ea"/>
                          <a:ea typeface="+mn-ea"/>
                        </a:rPr>
                        <a:t>】</a:t>
                      </a:r>
                      <a:r>
                        <a:rPr lang="ja-JP" altLang="en-US" sz="1200" b="0" dirty="0">
                          <a:solidFill>
                            <a:srgbClr val="444444"/>
                          </a:solidFill>
                          <a:latin typeface="+mn-ea"/>
                          <a:ea typeface="+mn-ea"/>
                        </a:rPr>
                        <a:t>＝＜約</a:t>
                      </a:r>
                      <a:r>
                        <a:rPr lang="en-US" altLang="ja-JP" sz="1200" b="0" dirty="0">
                          <a:solidFill>
                            <a:srgbClr val="444444"/>
                          </a:solidFill>
                          <a:latin typeface="+mn-ea"/>
                          <a:ea typeface="+mn-ea"/>
                        </a:rPr>
                        <a:t>20</a:t>
                      </a:r>
                      <a:r>
                        <a:rPr lang="ja-JP" altLang="en-US" sz="1200" b="0" dirty="0">
                          <a:solidFill>
                            <a:srgbClr val="444444"/>
                          </a:solidFill>
                          <a:latin typeface="+mn-ea"/>
                          <a:ea typeface="+mn-ea"/>
                        </a:rPr>
                        <a:t>分＞＝斎宮歴史博物館</a:t>
                      </a:r>
                      <a:r>
                        <a:rPr lang="en-US" altLang="ja-JP" sz="1200" b="0" dirty="0">
                          <a:solidFill>
                            <a:srgbClr val="444444"/>
                          </a:solidFill>
                          <a:latin typeface="+mn-ea"/>
                          <a:ea typeface="+mn-ea"/>
                        </a:rPr>
                        <a:t>【</a:t>
                      </a:r>
                      <a:r>
                        <a:rPr lang="ja-JP" altLang="en-US" sz="1200" b="0" dirty="0">
                          <a:solidFill>
                            <a:srgbClr val="444444"/>
                          </a:solidFill>
                          <a:latin typeface="+mn-ea"/>
                          <a:ea typeface="+mn-ea"/>
                        </a:rPr>
                        <a:t>約</a:t>
                      </a:r>
                      <a:r>
                        <a:rPr lang="en-US" altLang="ja-JP" sz="1200" b="0" dirty="0">
                          <a:solidFill>
                            <a:srgbClr val="444444"/>
                          </a:solidFill>
                          <a:latin typeface="+mn-ea"/>
                          <a:ea typeface="+mn-ea"/>
                        </a:rPr>
                        <a:t>60</a:t>
                      </a:r>
                      <a:r>
                        <a:rPr lang="ja-JP" altLang="en-US" sz="1200" b="0" dirty="0">
                          <a:solidFill>
                            <a:srgbClr val="444444"/>
                          </a:solidFill>
                          <a:latin typeface="+mn-ea"/>
                          <a:ea typeface="+mn-ea"/>
                        </a:rPr>
                        <a:t>分</a:t>
                      </a:r>
                      <a:r>
                        <a:rPr lang="en-US" altLang="ja-JP" sz="1200" b="0" dirty="0">
                          <a:solidFill>
                            <a:srgbClr val="444444"/>
                          </a:solidFill>
                          <a:latin typeface="+mn-ea"/>
                          <a:ea typeface="+mn-ea"/>
                        </a:rPr>
                        <a:t>】</a:t>
                      </a:r>
                      <a:r>
                        <a:rPr lang="ja-JP" altLang="en-US" sz="1200" b="0" dirty="0">
                          <a:solidFill>
                            <a:srgbClr val="444444"/>
                          </a:solidFill>
                          <a:latin typeface="+mn-ea"/>
                          <a:ea typeface="+mn-ea"/>
                        </a:rPr>
                        <a:t>＝＝＜約</a:t>
                      </a:r>
                      <a:r>
                        <a:rPr lang="en-US" altLang="ja-JP" sz="1200" b="0" dirty="0">
                          <a:solidFill>
                            <a:srgbClr val="444444"/>
                          </a:solidFill>
                          <a:latin typeface="+mn-ea"/>
                          <a:ea typeface="+mn-ea"/>
                        </a:rPr>
                        <a:t>40</a:t>
                      </a:r>
                      <a:r>
                        <a:rPr lang="ja-JP" altLang="en-US" sz="1200" b="0" dirty="0">
                          <a:solidFill>
                            <a:srgbClr val="444444"/>
                          </a:solidFill>
                          <a:latin typeface="+mn-ea"/>
                          <a:ea typeface="+mn-ea"/>
                        </a:rPr>
                        <a:t>分＞＝＝鳥羽（宿泊）</a:t>
                      </a:r>
                      <a:endParaRPr lang="en-US" altLang="ja-JP" sz="1200" b="0" dirty="0">
                        <a:solidFill>
                          <a:srgbClr val="444444"/>
                        </a:solidFill>
                        <a:latin typeface="+mn-ea"/>
                        <a:ea typeface="+mn-ea"/>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extLst>
                  <a:ext uri="{0D108BD9-81ED-4DB2-BD59-A6C34878D82A}">
                    <a16:rowId xmlns:a16="http://schemas.microsoft.com/office/drawing/2014/main" val="432614515"/>
                  </a:ext>
                </a:extLst>
              </a:tr>
              <a:tr h="370840">
                <a:tc>
                  <a:txBody>
                    <a:bodyPr/>
                    <a:lstStyle/>
                    <a:p>
                      <a:pPr marL="0" marR="0" lvl="0" indent="0" algn="ctr" defTabSz="914400" rtl="0" eaLnBrk="1" fontAlgn="auto" latinLnBrk="0" hangingPunct="1">
                        <a:lnSpc>
                          <a:spcPct val="200000"/>
                        </a:lnSpc>
                        <a:spcBef>
                          <a:spcPts val="0"/>
                        </a:spcBef>
                        <a:spcAft>
                          <a:spcPts val="0"/>
                        </a:spcAft>
                        <a:buClrTx/>
                        <a:buSzTx/>
                        <a:buFontTx/>
                        <a:buNone/>
                        <a:tabLst/>
                        <a:defRPr/>
                      </a:pPr>
                      <a:r>
                        <a:rPr kumimoji="1" lang="en-US" altLang="ja-JP" sz="1200" dirty="0">
                          <a:solidFill>
                            <a:srgbClr val="444444"/>
                          </a:solidFill>
                          <a:latin typeface="+mn-ea"/>
                          <a:ea typeface="+mn-ea"/>
                        </a:rPr>
                        <a:t>2</a:t>
                      </a:r>
                      <a:endParaRPr kumimoji="1" lang="ja-JP" altLang="en-US" sz="1200" dirty="0">
                        <a:solidFill>
                          <a:srgbClr val="444444"/>
                        </a:solidFill>
                        <a:latin typeface="+mn-ea"/>
                        <a:ea typeface="+mn-ea"/>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tc>
                  <a:txBody>
                    <a:bodyPr/>
                    <a:lstStyle/>
                    <a:p>
                      <a:pPr marL="0" marR="0" lvl="0" indent="0" algn="l" defTabSz="914400" rtl="0" eaLnBrk="1" fontAlgn="auto" latinLnBrk="0" hangingPunct="1">
                        <a:lnSpc>
                          <a:spcPct val="200000"/>
                        </a:lnSpc>
                        <a:spcBef>
                          <a:spcPts val="0"/>
                        </a:spcBef>
                        <a:spcAft>
                          <a:spcPts val="0"/>
                        </a:spcAft>
                        <a:buClrTx/>
                        <a:buSzTx/>
                        <a:buFontTx/>
                        <a:buNone/>
                        <a:tabLst/>
                        <a:defRPr/>
                      </a:pPr>
                      <a:r>
                        <a:rPr kumimoji="1" lang="ja-JP" altLang="en-US" sz="1200" b="0" kern="1200" dirty="0">
                          <a:solidFill>
                            <a:srgbClr val="444444"/>
                          </a:solidFill>
                          <a:latin typeface="+mn-ea"/>
                          <a:ea typeface="+mn-ea"/>
                          <a:cs typeface="+mn-cs"/>
                        </a:rPr>
                        <a:t>ホテル＝＝ミキモト真珠島 </a:t>
                      </a:r>
                      <a:r>
                        <a:rPr kumimoji="1" lang="ja-JP" altLang="en-US" sz="1200" b="0" kern="1200" dirty="0">
                          <a:solidFill>
                            <a:srgbClr val="444444"/>
                          </a:solidFill>
                          <a:highlight>
                            <a:srgbClr val="FFFF00"/>
                          </a:highlight>
                          <a:latin typeface="+mn-ea"/>
                          <a:ea typeface="+mn-ea"/>
                          <a:cs typeface="+mn-cs"/>
                        </a:rPr>
                        <a:t>＊真珠の歴史を学ぶ</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90</a:t>
                      </a:r>
                      <a:r>
                        <a:rPr kumimoji="1" lang="ja-JP" altLang="en-US" sz="1200" b="0" kern="1200" dirty="0">
                          <a:solidFill>
                            <a:srgbClr val="444444"/>
                          </a:solidFill>
                          <a:latin typeface="+mn-ea"/>
                          <a:ea typeface="+mn-ea"/>
                          <a:cs typeface="+mn-cs"/>
                        </a:rPr>
                        <a:t>～</a:t>
                      </a:r>
                      <a:r>
                        <a:rPr kumimoji="1" lang="en-US" altLang="ja-JP" sz="1200" b="0" kern="1200" dirty="0">
                          <a:solidFill>
                            <a:srgbClr val="444444"/>
                          </a:solidFill>
                          <a:latin typeface="+mn-ea"/>
                          <a:ea typeface="+mn-ea"/>
                          <a:cs typeface="+mn-cs"/>
                        </a:rPr>
                        <a:t>120</a:t>
                      </a:r>
                      <a:r>
                        <a:rPr kumimoji="1" lang="ja-JP" altLang="en-US" sz="1200" b="0" kern="1200" dirty="0">
                          <a:solidFill>
                            <a:srgbClr val="444444"/>
                          </a:solidFill>
                          <a:latin typeface="+mn-ea"/>
                          <a:ea typeface="+mn-ea"/>
                          <a:cs typeface="+mn-cs"/>
                        </a:rPr>
                        <a:t>分</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30</a:t>
                      </a:r>
                      <a:r>
                        <a:rPr kumimoji="1" lang="ja-JP" altLang="en-US" sz="1200" b="0" kern="1200" dirty="0">
                          <a:solidFill>
                            <a:srgbClr val="444444"/>
                          </a:solidFill>
                          <a:latin typeface="+mn-ea"/>
                          <a:ea typeface="+mn-ea"/>
                          <a:cs typeface="+mn-cs"/>
                        </a:rPr>
                        <a:t>分＞＝＝相差・海女小屋体験・昼食 </a:t>
                      </a:r>
                      <a:r>
                        <a:rPr kumimoji="1" lang="ja-JP" altLang="en-US" sz="1200" b="0" kern="1200" dirty="0">
                          <a:solidFill>
                            <a:srgbClr val="444444"/>
                          </a:solidFill>
                          <a:highlight>
                            <a:srgbClr val="FFFF00"/>
                          </a:highlight>
                          <a:latin typeface="+mn-ea"/>
                          <a:ea typeface="+mn-ea"/>
                          <a:cs typeface="+mn-cs"/>
                        </a:rPr>
                        <a:t>＊海女文化を学ぶ</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90</a:t>
                      </a:r>
                      <a:r>
                        <a:rPr kumimoji="1" lang="ja-JP" altLang="en-US" sz="1200" b="0" kern="1200" dirty="0">
                          <a:solidFill>
                            <a:srgbClr val="444444"/>
                          </a:solidFill>
                          <a:latin typeface="+mn-ea"/>
                          <a:ea typeface="+mn-ea"/>
                          <a:cs typeface="+mn-cs"/>
                        </a:rPr>
                        <a:t>～</a:t>
                      </a:r>
                      <a:r>
                        <a:rPr kumimoji="1" lang="en-US" altLang="ja-JP" sz="1200" b="0" kern="1200" dirty="0">
                          <a:solidFill>
                            <a:srgbClr val="444444"/>
                          </a:solidFill>
                          <a:latin typeface="+mn-ea"/>
                          <a:ea typeface="+mn-ea"/>
                          <a:cs typeface="+mn-cs"/>
                        </a:rPr>
                        <a:t>120</a:t>
                      </a:r>
                      <a:r>
                        <a:rPr kumimoji="1" lang="ja-JP" altLang="en-US" sz="1200" b="0" kern="1200" dirty="0">
                          <a:solidFill>
                            <a:srgbClr val="444444"/>
                          </a:solidFill>
                          <a:latin typeface="+mn-ea"/>
                          <a:ea typeface="+mn-ea"/>
                          <a:cs typeface="+mn-cs"/>
                        </a:rPr>
                        <a:t>分</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50</a:t>
                      </a:r>
                      <a:r>
                        <a:rPr kumimoji="1" lang="ja-JP" altLang="en-US" sz="1200" b="0" kern="1200" dirty="0">
                          <a:solidFill>
                            <a:srgbClr val="444444"/>
                          </a:solidFill>
                          <a:latin typeface="+mn-ea"/>
                          <a:ea typeface="+mn-ea"/>
                          <a:cs typeface="+mn-cs"/>
                        </a:rPr>
                        <a:t>分＞＝＝菊池パール：真珠取り出し体験</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60</a:t>
                      </a:r>
                      <a:r>
                        <a:rPr kumimoji="1" lang="ja-JP" altLang="en-US" sz="1200" b="0" kern="1200" dirty="0">
                          <a:solidFill>
                            <a:srgbClr val="444444"/>
                          </a:solidFill>
                          <a:latin typeface="+mn-ea"/>
                          <a:ea typeface="+mn-ea"/>
                          <a:cs typeface="+mn-cs"/>
                        </a:rPr>
                        <a:t>分</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10</a:t>
                      </a:r>
                      <a:r>
                        <a:rPr kumimoji="1" lang="ja-JP" altLang="en-US" sz="1200" b="0" kern="1200" dirty="0">
                          <a:solidFill>
                            <a:srgbClr val="444444"/>
                          </a:solidFill>
                          <a:latin typeface="+mn-ea"/>
                          <a:ea typeface="+mn-ea"/>
                          <a:cs typeface="+mn-cs"/>
                        </a:rPr>
                        <a:t>分＞＝＝伊勢（宿泊）</a:t>
                      </a:r>
                      <a:endParaRPr kumimoji="1" lang="en-US" altLang="ja-JP" sz="1200" b="0" kern="1200" dirty="0">
                        <a:solidFill>
                          <a:srgbClr val="444444"/>
                        </a:solidFill>
                        <a:latin typeface="+mn-ea"/>
                        <a:ea typeface="+mn-ea"/>
                        <a:cs typeface="+mn-cs"/>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extLst>
                  <a:ext uri="{0D108BD9-81ED-4DB2-BD59-A6C34878D82A}">
                    <a16:rowId xmlns:a16="http://schemas.microsoft.com/office/drawing/2014/main" val="1210897110"/>
                  </a:ext>
                </a:extLst>
              </a:tr>
              <a:tr h="370840">
                <a:tc>
                  <a:txBody>
                    <a:bodyPr/>
                    <a:lstStyle/>
                    <a:p>
                      <a:pPr marL="0" marR="0" lvl="0" indent="0" algn="ctr" defTabSz="914400" rtl="0" eaLnBrk="1" fontAlgn="auto" latinLnBrk="0" hangingPunct="1">
                        <a:lnSpc>
                          <a:spcPct val="200000"/>
                        </a:lnSpc>
                        <a:spcBef>
                          <a:spcPts val="0"/>
                        </a:spcBef>
                        <a:spcAft>
                          <a:spcPts val="0"/>
                        </a:spcAft>
                        <a:buClrTx/>
                        <a:buSzTx/>
                        <a:buFontTx/>
                        <a:buNone/>
                        <a:tabLst/>
                        <a:defRPr/>
                      </a:pPr>
                      <a:r>
                        <a:rPr kumimoji="1" lang="en-US" altLang="ja-JP" sz="1200" b="0" dirty="0">
                          <a:solidFill>
                            <a:srgbClr val="444444"/>
                          </a:solidFill>
                          <a:latin typeface="+mn-ea"/>
                          <a:ea typeface="+mn-ea"/>
                        </a:rPr>
                        <a:t>3</a:t>
                      </a:r>
                      <a:endParaRPr kumimoji="1" lang="ja-JP" altLang="en-US" sz="1200" b="0" dirty="0">
                        <a:solidFill>
                          <a:srgbClr val="444444"/>
                        </a:solidFill>
                        <a:latin typeface="+mn-ea"/>
                        <a:ea typeface="+mn-ea"/>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tc>
                  <a:txBody>
                    <a:bodyPr/>
                    <a:lstStyle/>
                    <a:p>
                      <a:pPr marL="0" marR="0" lvl="0" indent="0" algn="l" defTabSz="914400" rtl="0" eaLnBrk="1" fontAlgn="auto" latinLnBrk="0" hangingPunct="1">
                        <a:lnSpc>
                          <a:spcPct val="200000"/>
                        </a:lnSpc>
                        <a:spcBef>
                          <a:spcPts val="0"/>
                        </a:spcBef>
                        <a:spcAft>
                          <a:spcPts val="0"/>
                        </a:spcAft>
                        <a:buClrTx/>
                        <a:buSzTx/>
                        <a:buFontTx/>
                        <a:buNone/>
                        <a:tabLst/>
                        <a:defRPr/>
                      </a:pPr>
                      <a:r>
                        <a:rPr lang="ja-JP" altLang="en-US" sz="1200" b="0" dirty="0">
                          <a:solidFill>
                            <a:srgbClr val="444444"/>
                          </a:solidFill>
                          <a:latin typeface="+mn-ea"/>
                          <a:ea typeface="+mn-ea"/>
                        </a:rPr>
                        <a:t>ホテル＝＜約</a:t>
                      </a:r>
                      <a:r>
                        <a:rPr lang="en-US" altLang="ja-JP" sz="1200" b="0" dirty="0">
                          <a:solidFill>
                            <a:srgbClr val="444444"/>
                          </a:solidFill>
                          <a:latin typeface="+mn-ea"/>
                          <a:ea typeface="+mn-ea"/>
                        </a:rPr>
                        <a:t>5</a:t>
                      </a:r>
                      <a:r>
                        <a:rPr lang="ja-JP" altLang="en-US" sz="1200" b="0" dirty="0">
                          <a:solidFill>
                            <a:srgbClr val="444444"/>
                          </a:solidFill>
                          <a:latin typeface="+mn-ea"/>
                          <a:ea typeface="+mn-ea"/>
                        </a:rPr>
                        <a:t>～</a:t>
                      </a:r>
                      <a:r>
                        <a:rPr lang="en-US" altLang="ja-JP" sz="1200" b="0" dirty="0">
                          <a:solidFill>
                            <a:srgbClr val="444444"/>
                          </a:solidFill>
                          <a:latin typeface="+mn-ea"/>
                          <a:ea typeface="+mn-ea"/>
                        </a:rPr>
                        <a:t>10</a:t>
                      </a:r>
                      <a:r>
                        <a:rPr lang="ja-JP" altLang="en-US" sz="1200" b="0" dirty="0">
                          <a:solidFill>
                            <a:srgbClr val="444444"/>
                          </a:solidFill>
                          <a:latin typeface="+mn-ea"/>
                          <a:ea typeface="+mn-ea"/>
                        </a:rPr>
                        <a:t>分＞＝＝二見・夫婦岩</a:t>
                      </a:r>
                      <a:r>
                        <a:rPr lang="en-US" altLang="ja-JP" sz="1200" b="0" dirty="0">
                          <a:solidFill>
                            <a:srgbClr val="444444"/>
                          </a:solidFill>
                          <a:latin typeface="+mn-ea"/>
                          <a:ea typeface="+mn-ea"/>
                        </a:rPr>
                        <a:t>【</a:t>
                      </a:r>
                      <a:r>
                        <a:rPr lang="ja-JP" altLang="en-US" sz="1200" b="0" dirty="0">
                          <a:solidFill>
                            <a:srgbClr val="444444"/>
                          </a:solidFill>
                          <a:latin typeface="+mn-ea"/>
                          <a:ea typeface="+mn-ea"/>
                        </a:rPr>
                        <a:t>約</a:t>
                      </a:r>
                      <a:r>
                        <a:rPr lang="en-US" altLang="ja-JP" sz="1200" b="0" dirty="0">
                          <a:solidFill>
                            <a:srgbClr val="444444"/>
                          </a:solidFill>
                          <a:latin typeface="+mn-ea"/>
                          <a:ea typeface="+mn-ea"/>
                        </a:rPr>
                        <a:t>50</a:t>
                      </a:r>
                      <a:r>
                        <a:rPr lang="ja-JP" altLang="en-US" sz="1200" b="0" dirty="0">
                          <a:solidFill>
                            <a:srgbClr val="444444"/>
                          </a:solidFill>
                          <a:latin typeface="+mn-ea"/>
                          <a:ea typeface="+mn-ea"/>
                        </a:rPr>
                        <a:t>分</a:t>
                      </a:r>
                      <a:r>
                        <a:rPr lang="en-US" altLang="ja-JP" sz="1200" b="0" dirty="0">
                          <a:solidFill>
                            <a:srgbClr val="444444"/>
                          </a:solidFill>
                          <a:latin typeface="+mn-ea"/>
                          <a:ea typeface="+mn-ea"/>
                        </a:rPr>
                        <a:t>】</a:t>
                      </a:r>
                      <a:r>
                        <a:rPr lang="ja-JP" altLang="en-US" sz="1200" b="0" dirty="0">
                          <a:solidFill>
                            <a:srgbClr val="444444"/>
                          </a:solidFill>
                          <a:latin typeface="+mn-ea"/>
                          <a:ea typeface="+mn-ea"/>
                        </a:rPr>
                        <a:t>＝＝＜約</a:t>
                      </a:r>
                      <a:r>
                        <a:rPr lang="en-US" altLang="ja-JP" sz="1200" b="0" dirty="0">
                          <a:solidFill>
                            <a:srgbClr val="444444"/>
                          </a:solidFill>
                          <a:latin typeface="+mn-ea"/>
                          <a:ea typeface="+mn-ea"/>
                        </a:rPr>
                        <a:t>30</a:t>
                      </a:r>
                      <a:r>
                        <a:rPr lang="ja-JP" altLang="en-US" sz="1200" b="0" dirty="0">
                          <a:solidFill>
                            <a:srgbClr val="444444"/>
                          </a:solidFill>
                          <a:latin typeface="+mn-ea"/>
                          <a:ea typeface="+mn-ea"/>
                        </a:rPr>
                        <a:t>分＞＝＝伊勢神宮内宮（参拝）・おはらい町・おかげ横丁（自由散策・自由昼食）</a:t>
                      </a:r>
                      <a:r>
                        <a:rPr lang="en-US" altLang="ja-JP" sz="1200" b="0" dirty="0">
                          <a:solidFill>
                            <a:srgbClr val="444444"/>
                          </a:solidFill>
                          <a:latin typeface="+mn-ea"/>
                          <a:ea typeface="+mn-ea"/>
                        </a:rPr>
                        <a:t>【</a:t>
                      </a:r>
                      <a:r>
                        <a:rPr lang="ja-JP" altLang="en-US" sz="1200" b="0" dirty="0">
                          <a:solidFill>
                            <a:srgbClr val="444444"/>
                          </a:solidFill>
                          <a:latin typeface="+mn-ea"/>
                          <a:ea typeface="+mn-ea"/>
                        </a:rPr>
                        <a:t>約</a:t>
                      </a:r>
                      <a:r>
                        <a:rPr lang="en-US" altLang="ja-JP" sz="1200" b="0" dirty="0">
                          <a:solidFill>
                            <a:srgbClr val="444444"/>
                          </a:solidFill>
                          <a:latin typeface="+mn-ea"/>
                          <a:ea typeface="+mn-ea"/>
                        </a:rPr>
                        <a:t>150</a:t>
                      </a:r>
                      <a:r>
                        <a:rPr lang="ja-JP" altLang="en-US" sz="1200" b="0" dirty="0">
                          <a:solidFill>
                            <a:srgbClr val="444444"/>
                          </a:solidFill>
                          <a:latin typeface="+mn-ea"/>
                          <a:ea typeface="+mn-ea"/>
                        </a:rPr>
                        <a:t>分～</a:t>
                      </a:r>
                      <a:r>
                        <a:rPr lang="en-US" altLang="ja-JP" sz="1200" b="0" dirty="0">
                          <a:solidFill>
                            <a:srgbClr val="444444"/>
                          </a:solidFill>
                          <a:latin typeface="+mn-ea"/>
                          <a:ea typeface="+mn-ea"/>
                        </a:rPr>
                        <a:t>180</a:t>
                      </a:r>
                      <a:r>
                        <a:rPr lang="ja-JP" altLang="en-US" sz="1200" b="0" dirty="0">
                          <a:solidFill>
                            <a:srgbClr val="444444"/>
                          </a:solidFill>
                          <a:latin typeface="+mn-ea"/>
                          <a:ea typeface="+mn-ea"/>
                        </a:rPr>
                        <a:t>分</a:t>
                      </a:r>
                      <a:r>
                        <a:rPr lang="en-US" altLang="ja-JP" sz="1200" b="0" dirty="0">
                          <a:solidFill>
                            <a:srgbClr val="444444"/>
                          </a:solidFill>
                          <a:latin typeface="+mn-ea"/>
                          <a:ea typeface="+mn-ea"/>
                        </a:rPr>
                        <a:t>】</a:t>
                      </a:r>
                      <a:r>
                        <a:rPr lang="ja-JP" altLang="en-US" sz="1200" b="0" dirty="0">
                          <a:solidFill>
                            <a:srgbClr val="444444"/>
                          </a:solidFill>
                          <a:latin typeface="+mn-ea"/>
                          <a:ea typeface="+mn-ea"/>
                        </a:rPr>
                        <a:t>＝＝各地</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extLst>
                  <a:ext uri="{0D108BD9-81ED-4DB2-BD59-A6C34878D82A}">
                    <a16:rowId xmlns:a16="http://schemas.microsoft.com/office/drawing/2014/main" val="1241772441"/>
                  </a:ext>
                </a:extLst>
              </a:tr>
            </a:tbl>
          </a:graphicData>
        </a:graphic>
      </p:graphicFrame>
      <p:pic>
        <p:nvPicPr>
          <p:cNvPr id="12" name="図 11">
            <a:extLst>
              <a:ext uri="{FF2B5EF4-FFF2-40B4-BE49-F238E27FC236}">
                <a16:creationId xmlns:a16="http://schemas.microsoft.com/office/drawing/2014/main" id="{90B3BE7D-C019-3355-78FE-B513AF0EEA13}"/>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345311" y="5474668"/>
            <a:ext cx="1539554" cy="1024573"/>
          </a:xfrm>
          <a:prstGeom prst="rect">
            <a:avLst/>
          </a:prstGeom>
        </p:spPr>
      </p:pic>
      <p:pic>
        <p:nvPicPr>
          <p:cNvPr id="13" name="図 12">
            <a:extLst>
              <a:ext uri="{FF2B5EF4-FFF2-40B4-BE49-F238E27FC236}">
                <a16:creationId xmlns:a16="http://schemas.microsoft.com/office/drawing/2014/main" id="{088907F5-0CD6-751F-F1B1-7457E9710D1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96866" y="5446386"/>
            <a:ext cx="1285537" cy="1024573"/>
          </a:xfrm>
          <a:prstGeom prst="rect">
            <a:avLst/>
          </a:prstGeom>
        </p:spPr>
      </p:pic>
      <p:pic>
        <p:nvPicPr>
          <p:cNvPr id="14" name="図 13">
            <a:extLst>
              <a:ext uri="{FF2B5EF4-FFF2-40B4-BE49-F238E27FC236}">
                <a16:creationId xmlns:a16="http://schemas.microsoft.com/office/drawing/2014/main" id="{47C2BBCB-DAC7-5E88-C6CC-9FAC0986A023}"/>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733003" y="5456264"/>
            <a:ext cx="1352928" cy="1014696"/>
          </a:xfrm>
          <a:prstGeom prst="rect">
            <a:avLst/>
          </a:prstGeom>
        </p:spPr>
      </p:pic>
      <p:pic>
        <p:nvPicPr>
          <p:cNvPr id="15" name="図 14">
            <a:extLst>
              <a:ext uri="{FF2B5EF4-FFF2-40B4-BE49-F238E27FC236}">
                <a16:creationId xmlns:a16="http://schemas.microsoft.com/office/drawing/2014/main" id="{47DCD766-3FDD-2151-6DF6-3489C05E0DB5}"/>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236531" y="5474668"/>
            <a:ext cx="1285536" cy="996291"/>
          </a:xfrm>
          <a:prstGeom prst="rect">
            <a:avLst/>
          </a:prstGeom>
        </p:spPr>
      </p:pic>
      <p:pic>
        <p:nvPicPr>
          <p:cNvPr id="16" name="図 15">
            <a:extLst>
              <a:ext uri="{FF2B5EF4-FFF2-40B4-BE49-F238E27FC236}">
                <a16:creationId xmlns:a16="http://schemas.microsoft.com/office/drawing/2014/main" id="{B3CCF229-D64D-3776-173E-44CB0CDA3BB6}"/>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a:fillRect/>
          </a:stretch>
        </p:blipFill>
        <p:spPr>
          <a:xfrm>
            <a:off x="4672667" y="5456263"/>
            <a:ext cx="1522044" cy="1014696"/>
          </a:xfrm>
          <a:prstGeom prst="rect">
            <a:avLst/>
          </a:prstGeom>
        </p:spPr>
      </p:pic>
      <p:pic>
        <p:nvPicPr>
          <p:cNvPr id="17" name="図 16">
            <a:extLst>
              <a:ext uri="{FF2B5EF4-FFF2-40B4-BE49-F238E27FC236}">
                <a16:creationId xmlns:a16="http://schemas.microsoft.com/office/drawing/2014/main" id="{C8DC0199-2327-7FBF-DFC9-631CA860C1BA}"/>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a:stretch>
            <a:fillRect/>
          </a:stretch>
        </p:blipFill>
        <p:spPr>
          <a:xfrm>
            <a:off x="8035464" y="5456263"/>
            <a:ext cx="1564467" cy="1042978"/>
          </a:xfrm>
          <a:prstGeom prst="rect">
            <a:avLst/>
          </a:prstGeom>
        </p:spPr>
      </p:pic>
      <p:sp>
        <p:nvSpPr>
          <p:cNvPr id="23" name="テキスト ボックス 22">
            <a:extLst>
              <a:ext uri="{FF2B5EF4-FFF2-40B4-BE49-F238E27FC236}">
                <a16:creationId xmlns:a16="http://schemas.microsoft.com/office/drawing/2014/main" id="{B5E2C878-0A52-2AB9-673E-490E6EAC3866}"/>
              </a:ext>
            </a:extLst>
          </p:cNvPr>
          <p:cNvSpPr txBox="1"/>
          <p:nvPr/>
        </p:nvSpPr>
        <p:spPr>
          <a:xfrm>
            <a:off x="7823125" y="2412291"/>
            <a:ext cx="1904689" cy="215444"/>
          </a:xfrm>
          <a:prstGeom prst="rect">
            <a:avLst/>
          </a:prstGeom>
          <a:noFill/>
        </p:spPr>
        <p:txBody>
          <a:bodyPr wrap="none" rtlCol="0">
            <a:spAutoFit/>
          </a:bodyPr>
          <a:lstStyle/>
          <a:p>
            <a:r>
              <a:rPr kumimoji="1" lang="ja-JP" altLang="en-US" sz="800" dirty="0">
                <a:solidFill>
                  <a:schemeClr val="bg1"/>
                </a:solidFill>
              </a:rPr>
              <a:t>（凡例：＝＝：バス　・・・：徒歩　～～：船）</a:t>
            </a:r>
          </a:p>
        </p:txBody>
      </p:sp>
      <p:sp>
        <p:nvSpPr>
          <p:cNvPr id="5" name="テキスト ボックス 4">
            <a:extLst>
              <a:ext uri="{FF2B5EF4-FFF2-40B4-BE49-F238E27FC236}">
                <a16:creationId xmlns:a16="http://schemas.microsoft.com/office/drawing/2014/main" id="{528647E1-51E5-0823-FABE-B3D485F06DCE}"/>
              </a:ext>
            </a:extLst>
          </p:cNvPr>
          <p:cNvSpPr txBox="1"/>
          <p:nvPr/>
        </p:nvSpPr>
        <p:spPr>
          <a:xfrm>
            <a:off x="296866" y="6470959"/>
            <a:ext cx="1285537" cy="215444"/>
          </a:xfrm>
          <a:prstGeom prst="rect">
            <a:avLst/>
          </a:prstGeom>
          <a:noFill/>
        </p:spPr>
        <p:txBody>
          <a:bodyPr wrap="square">
            <a:spAutoFit/>
          </a:bodyPr>
          <a:lstStyle/>
          <a:p>
            <a:pPr algn="ctr"/>
            <a:r>
              <a:rPr lang="ja-JP" altLang="en-US" sz="800" dirty="0">
                <a:solidFill>
                  <a:srgbClr val="444444"/>
                </a:solidFill>
              </a:rPr>
              <a:t>伊賀上野城</a:t>
            </a:r>
          </a:p>
        </p:txBody>
      </p:sp>
      <p:sp>
        <p:nvSpPr>
          <p:cNvPr id="6" name="テキスト ボックス 5">
            <a:extLst>
              <a:ext uri="{FF2B5EF4-FFF2-40B4-BE49-F238E27FC236}">
                <a16:creationId xmlns:a16="http://schemas.microsoft.com/office/drawing/2014/main" id="{E59DA537-AA8B-77C4-E604-A065321A9203}"/>
              </a:ext>
            </a:extLst>
          </p:cNvPr>
          <p:cNvSpPr txBox="1"/>
          <p:nvPr/>
        </p:nvSpPr>
        <p:spPr>
          <a:xfrm>
            <a:off x="1757440" y="6470959"/>
            <a:ext cx="1285537" cy="215444"/>
          </a:xfrm>
          <a:prstGeom prst="rect">
            <a:avLst/>
          </a:prstGeom>
          <a:noFill/>
        </p:spPr>
        <p:txBody>
          <a:bodyPr wrap="square">
            <a:spAutoFit/>
          </a:bodyPr>
          <a:lstStyle/>
          <a:p>
            <a:pPr algn="ctr"/>
            <a:r>
              <a:rPr lang="ja-JP" altLang="en-US" sz="800" dirty="0">
                <a:solidFill>
                  <a:srgbClr val="444444"/>
                </a:solidFill>
              </a:rPr>
              <a:t>御城番屋敷</a:t>
            </a:r>
          </a:p>
        </p:txBody>
      </p:sp>
      <p:sp>
        <p:nvSpPr>
          <p:cNvPr id="7" name="テキスト ボックス 6">
            <a:extLst>
              <a:ext uri="{FF2B5EF4-FFF2-40B4-BE49-F238E27FC236}">
                <a16:creationId xmlns:a16="http://schemas.microsoft.com/office/drawing/2014/main" id="{59AC9659-E101-2E21-5902-C990EA86F3B3}"/>
              </a:ext>
            </a:extLst>
          </p:cNvPr>
          <p:cNvSpPr txBox="1"/>
          <p:nvPr/>
        </p:nvSpPr>
        <p:spPr>
          <a:xfrm>
            <a:off x="3236531" y="6470959"/>
            <a:ext cx="1285537" cy="215444"/>
          </a:xfrm>
          <a:prstGeom prst="rect">
            <a:avLst/>
          </a:prstGeom>
          <a:noFill/>
        </p:spPr>
        <p:txBody>
          <a:bodyPr wrap="square">
            <a:spAutoFit/>
          </a:bodyPr>
          <a:lstStyle/>
          <a:p>
            <a:pPr algn="ctr"/>
            <a:r>
              <a:rPr lang="zh-TW" altLang="en-US" sz="800" dirty="0">
                <a:solidFill>
                  <a:srgbClr val="444444"/>
                </a:solidFill>
              </a:rPr>
              <a:t>斎宮歴史博物館</a:t>
            </a:r>
            <a:endParaRPr lang="ja-JP" altLang="en-US" sz="800" dirty="0">
              <a:solidFill>
                <a:srgbClr val="444444"/>
              </a:solidFill>
            </a:endParaRPr>
          </a:p>
        </p:txBody>
      </p:sp>
      <p:sp>
        <p:nvSpPr>
          <p:cNvPr id="8" name="テキスト ボックス 7">
            <a:extLst>
              <a:ext uri="{FF2B5EF4-FFF2-40B4-BE49-F238E27FC236}">
                <a16:creationId xmlns:a16="http://schemas.microsoft.com/office/drawing/2014/main" id="{7A220C90-A81C-276D-FA9B-2766126E9DD6}"/>
              </a:ext>
            </a:extLst>
          </p:cNvPr>
          <p:cNvSpPr txBox="1"/>
          <p:nvPr/>
        </p:nvSpPr>
        <p:spPr>
          <a:xfrm>
            <a:off x="4790920" y="6470959"/>
            <a:ext cx="1285537" cy="215444"/>
          </a:xfrm>
          <a:prstGeom prst="rect">
            <a:avLst/>
          </a:prstGeom>
          <a:noFill/>
        </p:spPr>
        <p:txBody>
          <a:bodyPr wrap="square">
            <a:spAutoFit/>
          </a:bodyPr>
          <a:lstStyle/>
          <a:p>
            <a:pPr algn="ctr"/>
            <a:r>
              <a:rPr lang="ja-JP" altLang="en-US" sz="800" dirty="0">
                <a:solidFill>
                  <a:srgbClr val="444444"/>
                </a:solidFill>
              </a:rPr>
              <a:t>ミキモト真珠島 </a:t>
            </a:r>
          </a:p>
        </p:txBody>
      </p:sp>
      <p:sp>
        <p:nvSpPr>
          <p:cNvPr id="9" name="テキスト ボックス 8">
            <a:extLst>
              <a:ext uri="{FF2B5EF4-FFF2-40B4-BE49-F238E27FC236}">
                <a16:creationId xmlns:a16="http://schemas.microsoft.com/office/drawing/2014/main" id="{F8F9A456-C16B-7E46-E3A1-ECDB6C88A630}"/>
              </a:ext>
            </a:extLst>
          </p:cNvPr>
          <p:cNvSpPr txBox="1"/>
          <p:nvPr/>
        </p:nvSpPr>
        <p:spPr>
          <a:xfrm>
            <a:off x="6537588" y="6470959"/>
            <a:ext cx="1285537" cy="215444"/>
          </a:xfrm>
          <a:prstGeom prst="rect">
            <a:avLst/>
          </a:prstGeom>
          <a:noFill/>
        </p:spPr>
        <p:txBody>
          <a:bodyPr wrap="square">
            <a:spAutoFit/>
          </a:bodyPr>
          <a:lstStyle/>
          <a:p>
            <a:pPr algn="ctr"/>
            <a:r>
              <a:rPr lang="ja-JP" altLang="en-US" sz="800" dirty="0">
                <a:solidFill>
                  <a:srgbClr val="444444"/>
                </a:solidFill>
              </a:rPr>
              <a:t>海女さん</a:t>
            </a:r>
          </a:p>
        </p:txBody>
      </p:sp>
      <p:sp>
        <p:nvSpPr>
          <p:cNvPr id="11" name="テキスト ボックス 10">
            <a:extLst>
              <a:ext uri="{FF2B5EF4-FFF2-40B4-BE49-F238E27FC236}">
                <a16:creationId xmlns:a16="http://schemas.microsoft.com/office/drawing/2014/main" id="{A326CBBE-C950-F7E5-97C8-1F3AE1742ABF}"/>
              </a:ext>
            </a:extLst>
          </p:cNvPr>
          <p:cNvSpPr txBox="1"/>
          <p:nvPr/>
        </p:nvSpPr>
        <p:spPr>
          <a:xfrm>
            <a:off x="8218128" y="6470959"/>
            <a:ext cx="1285537" cy="215444"/>
          </a:xfrm>
          <a:prstGeom prst="rect">
            <a:avLst/>
          </a:prstGeom>
          <a:noFill/>
        </p:spPr>
        <p:txBody>
          <a:bodyPr wrap="square">
            <a:spAutoFit/>
          </a:bodyPr>
          <a:lstStyle/>
          <a:p>
            <a:pPr algn="ctr"/>
            <a:r>
              <a:rPr lang="ja-JP" altLang="en-US" sz="800" dirty="0">
                <a:solidFill>
                  <a:srgbClr val="444444"/>
                </a:solidFill>
              </a:rPr>
              <a:t>伊勢神宮・内宮（宇治橋）</a:t>
            </a:r>
          </a:p>
        </p:txBody>
      </p:sp>
    </p:spTree>
    <p:extLst>
      <p:ext uri="{BB962C8B-B14F-4D97-AF65-F5344CB8AC3E}">
        <p14:creationId xmlns:p14="http://schemas.microsoft.com/office/powerpoint/2010/main" val="118431432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ユーザー定義 1">
      <a:majorFont>
        <a:latin typeface="Century Gothic"/>
        <a:ea typeface="BIZ UDPゴシック"/>
        <a:cs typeface=""/>
      </a:majorFont>
      <a:minorFont>
        <a:latin typeface="Century Gothic"/>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728</TotalTime>
  <Words>402</Words>
  <Application>Microsoft Office PowerPoint</Application>
  <PresentationFormat>A4 210 x 297 mm</PresentationFormat>
  <Paragraphs>23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BIZ UDPゴシック</vt:lpstr>
      <vt:lpstr>Arial</vt:lpstr>
      <vt:lpstr>Century Gothic</vt:lpstr>
      <vt:lpstr>Office テーマ</vt:lpstr>
      <vt:lpstr>三重ならではの歴史学習　2泊3日</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KHS 24</dc:creator>
  <cp:lastModifiedBy>KHS 24</cp:lastModifiedBy>
  <cp:revision>32</cp:revision>
  <dcterms:created xsi:type="dcterms:W3CDTF">2025-10-09T01:11:11Z</dcterms:created>
  <dcterms:modified xsi:type="dcterms:W3CDTF">2025-10-16T06:35:50Z</dcterms:modified>
</cp:coreProperties>
</file>